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71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S:\data\Inge\website en domein\hobbys\nog niet op site\Screenshot_20230429_135558_Galler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3" y="188640"/>
            <a:ext cx="2434513" cy="3240000"/>
          </a:xfrm>
          <a:prstGeom prst="rect">
            <a:avLst/>
          </a:prstGeom>
          <a:noFill/>
        </p:spPr>
      </p:pic>
      <p:pic>
        <p:nvPicPr>
          <p:cNvPr id="1035" name="Picture 11" descr="S:\data\Inge\website en domein\hobbys\nog niet op site\Screenshot_20230429_135628_Galler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3618000"/>
            <a:ext cx="2434513" cy="3240000"/>
          </a:xfrm>
          <a:prstGeom prst="rect">
            <a:avLst/>
          </a:prstGeom>
          <a:noFill/>
        </p:spPr>
      </p:pic>
      <p:pic>
        <p:nvPicPr>
          <p:cNvPr id="1036" name="Picture 12" descr="S:\data\Inge\website en domein\hobbys\nog niet op site\Screenshot_20230429_135655_Gallery.jpg"/>
          <p:cNvPicPr>
            <a:picLocks noChangeAspect="1" noChangeArrowheads="1"/>
          </p:cNvPicPr>
          <p:nvPr/>
        </p:nvPicPr>
        <p:blipFill>
          <a:blip r:embed="rId4" cstate="print"/>
          <a:srcRect l="18686" t="34004" r="22586"/>
          <a:stretch>
            <a:fillRect/>
          </a:stretch>
        </p:blipFill>
        <p:spPr bwMode="auto">
          <a:xfrm>
            <a:off x="6012161" y="188640"/>
            <a:ext cx="2160363" cy="3240000"/>
          </a:xfrm>
          <a:prstGeom prst="rect">
            <a:avLst/>
          </a:prstGeom>
          <a:noFill/>
        </p:spPr>
      </p:pic>
      <p:pic>
        <p:nvPicPr>
          <p:cNvPr id="1037" name="Picture 13" descr="S:\data\Inge\website en domein\hobbys\nog niet op site\Screenshot_20230429_135731_Gallery.jpg"/>
          <p:cNvPicPr>
            <a:picLocks noChangeAspect="1" noChangeArrowheads="1"/>
          </p:cNvPicPr>
          <p:nvPr/>
        </p:nvPicPr>
        <p:blipFill>
          <a:blip r:embed="rId5" cstate="print"/>
          <a:srcRect l="13771" t="13324" r="10487"/>
          <a:stretch>
            <a:fillRect/>
          </a:stretch>
        </p:blipFill>
        <p:spPr bwMode="auto">
          <a:xfrm>
            <a:off x="3347864" y="189000"/>
            <a:ext cx="1827692" cy="3240000"/>
          </a:xfrm>
          <a:prstGeom prst="rect">
            <a:avLst/>
          </a:prstGeom>
          <a:noFill/>
        </p:spPr>
      </p:pic>
      <p:sp>
        <p:nvSpPr>
          <p:cNvPr id="14" name="Tekstvak 13"/>
          <p:cNvSpPr txBox="1"/>
          <p:nvPr/>
        </p:nvSpPr>
        <p:spPr>
          <a:xfrm>
            <a:off x="971600" y="4077072"/>
            <a:ext cx="29523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Van de schelpen die ik in Bretagne heb gekocht heb ik leuke mobielen gemaakt.</a:t>
            </a:r>
          </a:p>
          <a:p>
            <a:r>
              <a:rPr lang="nl-NL" dirty="0" smtClean="0"/>
              <a:t>Ook heb ik aangespoeld hout gebruikt.</a:t>
            </a:r>
            <a:endParaRPr lang="nl-N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Diavoorstelling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Inge</dc:creator>
  <cp:lastModifiedBy>Inge Mulder</cp:lastModifiedBy>
  <cp:revision>2</cp:revision>
  <dcterms:created xsi:type="dcterms:W3CDTF">2023-06-14T15:25:02Z</dcterms:created>
  <dcterms:modified xsi:type="dcterms:W3CDTF">2023-06-14T17:10:20Z</dcterms:modified>
</cp:coreProperties>
</file>