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71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14-6-2023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14-6-2023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14-6-2023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14-6-2023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14-6-2023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14-6-2023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14-6-2023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14-6-2023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14-6-2023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14-6-2023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14-6-2023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8F0FA-503B-447F-A02E-6BF1D880434F}" type="datetimeFigureOut">
              <a:rPr lang="nl-NL" smtClean="0"/>
              <a:pPr/>
              <a:t>14-6-2023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data\Inge\website en domein\hobbys\nog niet op site\Screenshot_20230429_135923_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852936"/>
            <a:ext cx="3034688" cy="3600000"/>
          </a:xfrm>
          <a:prstGeom prst="rect">
            <a:avLst/>
          </a:prstGeom>
          <a:noFill/>
        </p:spPr>
      </p:pic>
      <p:pic>
        <p:nvPicPr>
          <p:cNvPr id="1027" name="Picture 3" descr="S:\data\Inge\website en domein\hobbys\nog niet op site\Screenshot_20230429_135946_Gallery.jpg"/>
          <p:cNvPicPr>
            <a:picLocks noChangeAspect="1" noChangeArrowheads="1"/>
          </p:cNvPicPr>
          <p:nvPr/>
        </p:nvPicPr>
        <p:blipFill>
          <a:blip r:embed="rId3" cstate="print"/>
          <a:srcRect t="49005"/>
          <a:stretch>
            <a:fillRect/>
          </a:stretch>
        </p:blipFill>
        <p:spPr bwMode="auto">
          <a:xfrm>
            <a:off x="3923929" y="2852936"/>
            <a:ext cx="4842397" cy="3600000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107505" y="188640"/>
            <a:ext cx="8928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Van oude boeken kun je leuke dingen maken.</a:t>
            </a:r>
          </a:p>
          <a:p>
            <a:r>
              <a:rPr lang="nl-NL" sz="1600" dirty="0" smtClean="0"/>
              <a:t>Je neemt een deel van het boek en laat alle bladzijden vast zitten aan de rug.</a:t>
            </a:r>
          </a:p>
          <a:p>
            <a:r>
              <a:rPr lang="nl-NL" sz="1600" dirty="0" smtClean="0"/>
              <a:t>Vervolgens heb ik de bladzijden gevouwen voor de grote kerstboom en voor het lijfje van de engel.</a:t>
            </a:r>
          </a:p>
          <a:p>
            <a:r>
              <a:rPr lang="nl-NL" sz="1600" dirty="0" smtClean="0"/>
              <a:t>Uiteindelijk vouw je de rug van het boek andersom rond en openen de bladzijden zich.</a:t>
            </a:r>
          </a:p>
          <a:p>
            <a:r>
              <a:rPr lang="nl-NL" sz="1600" dirty="0" smtClean="0"/>
              <a:t>Voor de vleugels van de engel heb ik andere bladzijden gebruikt en erin geplakt. Het hoofd is van een </a:t>
            </a:r>
            <a:r>
              <a:rPr lang="nl-NL" sz="1600" dirty="0" err="1" smtClean="0"/>
              <a:t>verrassings</a:t>
            </a:r>
            <a:r>
              <a:rPr lang="nl-NL" sz="1600" dirty="0" smtClean="0"/>
              <a:t> ei met een reepje papier ertussen.</a:t>
            </a:r>
          </a:p>
          <a:p>
            <a:r>
              <a:rPr lang="nl-NL" sz="1600" dirty="0" smtClean="0"/>
              <a:t>Voor de sneeuwman heb ik de bladzijden in 2 halve cirkels gesneden. Wanneer je dan de rug rond vouwt ontstaat er een sneeuwman.</a:t>
            </a:r>
          </a:p>
          <a:p>
            <a:endParaRPr lang="nl-NL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Diavoorstelling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Office-thema</vt:lpstr>
      <vt:lpstr>Dia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Inge</dc:creator>
  <cp:lastModifiedBy>Inge Mulder</cp:lastModifiedBy>
  <cp:revision>1</cp:revision>
  <dcterms:created xsi:type="dcterms:W3CDTF">2023-06-14T17:20:08Z</dcterms:created>
  <dcterms:modified xsi:type="dcterms:W3CDTF">2023-06-14T17:29:49Z</dcterms:modified>
</cp:coreProperties>
</file>