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14-6-2023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:\data\Inge\website en domein\aquarel roodborstjes\roodborstje scan30042023_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32656"/>
            <a:ext cx="2522763" cy="280831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1027" name="Picture 3" descr="S:\data\Inge\website en domein\aquarel roodborstjes\roodborstje scan30042023_0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60648"/>
            <a:ext cx="2271415" cy="28907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1028" name="Picture 4" descr="S:\data\Inge\website en domein\aquarel roodborstjes\roodborstje scan30042023_0005.jpg"/>
          <p:cNvPicPr>
            <a:picLocks noChangeAspect="1" noChangeArrowheads="1"/>
          </p:cNvPicPr>
          <p:nvPr/>
        </p:nvPicPr>
        <p:blipFill>
          <a:blip r:embed="rId4" cstate="print"/>
          <a:srcRect l="5054" t="2087"/>
          <a:stretch>
            <a:fillRect/>
          </a:stretch>
        </p:blipFill>
        <p:spPr bwMode="auto">
          <a:xfrm rot="5400000">
            <a:off x="5527264" y="3625864"/>
            <a:ext cx="2780927" cy="23872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pic>
        <p:nvPicPr>
          <p:cNvPr id="1029" name="Picture 5" descr="S:\data\Inge\website en domein\aquarel roodborstjes\roodborstje scan30042023_0004.jpg"/>
          <p:cNvPicPr>
            <a:picLocks noChangeAspect="1" noChangeArrowheads="1"/>
          </p:cNvPicPr>
          <p:nvPr/>
        </p:nvPicPr>
        <p:blipFill>
          <a:blip r:embed="rId5" cstate="print"/>
          <a:srcRect l="22422"/>
          <a:stretch>
            <a:fillRect/>
          </a:stretch>
        </p:blipFill>
        <p:spPr bwMode="auto">
          <a:xfrm rot="5400000">
            <a:off x="2676629" y="3596179"/>
            <a:ext cx="3050570" cy="271621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  <p:sp>
        <p:nvSpPr>
          <p:cNvPr id="6" name="Tekstvak 5"/>
          <p:cNvSpPr txBox="1"/>
          <p:nvPr/>
        </p:nvSpPr>
        <p:spPr>
          <a:xfrm>
            <a:off x="683568" y="1916832"/>
            <a:ext cx="19442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Het schilderen van roodborstjes lijkt eenvoudig, maar valt nog niet mee.</a:t>
            </a:r>
          </a:p>
          <a:p>
            <a:r>
              <a:rPr lang="nl-NL" dirty="0" smtClean="0"/>
              <a:t>Ik dacht steeds hetzelfde te doen, maar de aquarel werd steeds verschillend.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Diavoorstelling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Inge</dc:creator>
  <cp:lastModifiedBy>Inge Mulder</cp:lastModifiedBy>
  <cp:revision>1</cp:revision>
  <dcterms:created xsi:type="dcterms:W3CDTF">2023-06-14T14:53:10Z</dcterms:created>
  <dcterms:modified xsi:type="dcterms:W3CDTF">2023-06-14T14:58:21Z</dcterms:modified>
</cp:coreProperties>
</file>