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0" r:id="rId2"/>
    <p:sldId id="258" r:id="rId3"/>
    <p:sldId id="256" r:id="rId4"/>
    <p:sldId id="257" r:id="rId5"/>
    <p:sldId id="262" r:id="rId6"/>
    <p:sldId id="263" r:id="rId7"/>
    <p:sldId id="266" r:id="rId8"/>
    <p:sldId id="265" r:id="rId9"/>
    <p:sldId id="264" r:id="rId10"/>
    <p:sldId id="259" r:id="rId11"/>
    <p:sldId id="261" r:id="rId12"/>
    <p:sldId id="260" r:id="rId13"/>
    <p:sldId id="267" r:id="rId14"/>
    <p:sldId id="268" r:id="rId1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89B538-4E34-4B4F-A2E5-860DF900ACAD}" type="datetimeFigureOut">
              <a:rPr lang="nl-NL" smtClean="0"/>
              <a:pPr/>
              <a:t>14-6-2023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638A92-A98C-4686-B3E0-F49B2B2FB62D}"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41638A92-A98C-4686-B3E0-F49B2B2FB62D}" type="slidenum">
              <a:rPr lang="nl-NL" smtClean="0"/>
              <a:pPr/>
              <a:t>2</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73DEC935-5F00-4D65-826C-371D1C5EEB79}" type="datetime1">
              <a:rPr lang="nl-NL" smtClean="0"/>
              <a:pPr/>
              <a:t>14-6-2023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11EA13E-E009-4814-AFFB-C8DE60AB69B1}" type="datetime1">
              <a:rPr lang="nl-NL" smtClean="0"/>
              <a:pPr/>
              <a:t>14-6-2023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5958BD4-070B-4EC1-AF6F-97E14CA66B65}" type="datetime1">
              <a:rPr lang="nl-NL" smtClean="0"/>
              <a:pPr/>
              <a:t>14-6-2023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FB8EFF5-785C-44E4-9A35-0EDA2A4E97B6}" type="datetime1">
              <a:rPr lang="nl-NL" smtClean="0"/>
              <a:pPr/>
              <a:t>14-6-2023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927F5DC-2AC7-4793-8081-E790257E1D7E}" type="datetime1">
              <a:rPr lang="nl-NL" smtClean="0"/>
              <a:pPr/>
              <a:t>14-6-2023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0A93728-931E-4A83-9F13-713DEEC8E5DE}" type="datetime1">
              <a:rPr lang="nl-NL" smtClean="0"/>
              <a:pPr/>
              <a:t>14-6-2023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D3784A4F-F815-4FCA-A5BB-A47FB0CA1861}" type="datetime1">
              <a:rPr lang="nl-NL" smtClean="0"/>
              <a:pPr/>
              <a:t>14-6-2023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49AA55DA-95C9-4462-9475-0546C589F0DE}" type="datetime1">
              <a:rPr lang="nl-NL" smtClean="0"/>
              <a:pPr/>
              <a:t>14-6-2023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6DE67EE-9247-4482-8455-740C2618BA61}" type="datetime1">
              <a:rPr lang="nl-NL" smtClean="0"/>
              <a:pPr/>
              <a:t>14-6-2023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662ED4A-0839-443E-A92C-768F645CE15B}" type="datetime1">
              <a:rPr lang="nl-NL" smtClean="0"/>
              <a:pPr/>
              <a:t>14-6-2023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818BE03-A54B-4CCA-AE40-A9DDCA4DF807}" type="datetime1">
              <a:rPr lang="nl-NL" smtClean="0"/>
              <a:pPr/>
              <a:t>14-6-2023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EBC053-D0AE-446E-9B0E-7E5002DDAFF2}"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27281-A28F-4030-817A-7E89A86E3DF5}" type="datetime1">
              <a:rPr lang="nl-NL" smtClean="0"/>
              <a:pPr/>
              <a:t>14-6-2023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C053-D0AE-446E-9B0E-7E5002DDAFF2}"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Miniaturen van Inge </a:t>
            </a:r>
            <a:br>
              <a:rPr lang="nl-NL" dirty="0" smtClean="0"/>
            </a:br>
            <a:endParaRPr lang="nl-NL" dirty="0"/>
          </a:p>
        </p:txBody>
      </p:sp>
      <p:sp>
        <p:nvSpPr>
          <p:cNvPr id="4" name="Tijdelijke aanduiding voor dianummer 3"/>
          <p:cNvSpPr>
            <a:spLocks noGrp="1"/>
          </p:cNvSpPr>
          <p:nvPr>
            <p:ph type="sldNum" sz="quarter" idx="12"/>
          </p:nvPr>
        </p:nvSpPr>
        <p:spPr/>
        <p:txBody>
          <a:bodyPr/>
          <a:lstStyle/>
          <a:p>
            <a:fld id="{53EBC053-D0AE-446E-9B0E-7E5002DDAFF2}" type="slidenum">
              <a:rPr lang="nl-NL" smtClean="0"/>
              <a:pPr/>
              <a:t>1</a:t>
            </a:fld>
            <a:endParaRPr lang="nl-NL"/>
          </a:p>
        </p:txBody>
      </p:sp>
      <p:sp>
        <p:nvSpPr>
          <p:cNvPr id="5" name="Ondertitel 4"/>
          <p:cNvSpPr>
            <a:spLocks noGrp="1"/>
          </p:cNvSpPr>
          <p:nvPr>
            <p:ph type="subTitle" idx="1"/>
          </p:nvPr>
        </p:nvSpPr>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data\Inge\poppenhuizen en miniaturen\IMG_20170318_144142.jpg"/>
          <p:cNvPicPr>
            <a:picLocks noChangeAspect="1" noChangeArrowheads="1"/>
          </p:cNvPicPr>
          <p:nvPr/>
        </p:nvPicPr>
        <p:blipFill>
          <a:blip r:embed="rId2" cstate="print"/>
          <a:srcRect/>
          <a:stretch>
            <a:fillRect/>
          </a:stretch>
        </p:blipFill>
        <p:spPr bwMode="auto">
          <a:xfrm>
            <a:off x="609600" y="714018"/>
            <a:ext cx="7924800" cy="5943600"/>
          </a:xfrm>
          <a:prstGeom prst="rect">
            <a:avLst/>
          </a:prstGeom>
          <a:noFill/>
        </p:spPr>
      </p:pic>
      <p:sp>
        <p:nvSpPr>
          <p:cNvPr id="4" name="Tekstvak 3"/>
          <p:cNvSpPr txBox="1"/>
          <p:nvPr/>
        </p:nvSpPr>
        <p:spPr>
          <a:xfrm>
            <a:off x="758953" y="124838"/>
            <a:ext cx="8156448" cy="1200329"/>
          </a:xfrm>
          <a:prstGeom prst="rect">
            <a:avLst/>
          </a:prstGeom>
          <a:noFill/>
        </p:spPr>
        <p:txBody>
          <a:bodyPr wrap="square" rtlCol="0">
            <a:spAutoFit/>
          </a:bodyPr>
          <a:lstStyle/>
          <a:p>
            <a:r>
              <a:rPr lang="nl-NL" dirty="0" smtClean="0"/>
              <a:t>Vakantie in Oostenrijk. </a:t>
            </a:r>
          </a:p>
          <a:p>
            <a:r>
              <a:rPr lang="nl-NL" dirty="0" smtClean="0"/>
              <a:t>Links is een gekochte miniatuur van de gondel die over ons vakantiepark heen kwam. Achtergrond zijn zelfgemaakte </a:t>
            </a:r>
            <a:r>
              <a:rPr lang="nl-NL" dirty="0" smtClean="0"/>
              <a:t>foto’s, waarop je de gondels ziet.</a:t>
            </a:r>
            <a:endParaRPr lang="nl-NL" dirty="0" smtClean="0"/>
          </a:p>
          <a:p>
            <a:r>
              <a:rPr lang="nl-NL" dirty="0" smtClean="0"/>
              <a:t>Huisje zelfgemaakt naar voorbeeld van de huizen die je daar zag.</a:t>
            </a:r>
            <a:endParaRPr lang="nl-NL" dirty="0"/>
          </a:p>
        </p:txBody>
      </p:sp>
      <p:sp>
        <p:nvSpPr>
          <p:cNvPr id="5" name="Tijdelijke aanduiding voor dianummer 4"/>
          <p:cNvSpPr>
            <a:spLocks noGrp="1"/>
          </p:cNvSpPr>
          <p:nvPr>
            <p:ph type="sldNum" sz="quarter" idx="12"/>
          </p:nvPr>
        </p:nvSpPr>
        <p:spPr/>
        <p:txBody>
          <a:bodyPr/>
          <a:lstStyle/>
          <a:p>
            <a:fld id="{53EBC053-D0AE-446E-9B0E-7E5002DDAFF2}" type="slidenum">
              <a:rPr lang="nl-NL" smtClean="0"/>
              <a:pPr/>
              <a:t>10</a:t>
            </a:fld>
            <a:endParaRPr lang="nl-NL"/>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data\Inge\poppenhuizen en miniaturen\boomhut\IMG_20170417_092658.jpg"/>
          <p:cNvPicPr>
            <a:picLocks noChangeAspect="1" noChangeArrowheads="1"/>
          </p:cNvPicPr>
          <p:nvPr/>
        </p:nvPicPr>
        <p:blipFill>
          <a:blip r:embed="rId2" cstate="print"/>
          <a:srcRect/>
          <a:stretch>
            <a:fillRect/>
          </a:stretch>
        </p:blipFill>
        <p:spPr bwMode="auto">
          <a:xfrm rot="21403896">
            <a:off x="238125" y="995775"/>
            <a:ext cx="4143375" cy="5524500"/>
          </a:xfrm>
          <a:prstGeom prst="rect">
            <a:avLst/>
          </a:prstGeom>
          <a:noFill/>
        </p:spPr>
      </p:pic>
      <p:pic>
        <p:nvPicPr>
          <p:cNvPr id="5123" name="Picture 3" descr="S:\data\Inge\poppenhuizen en miniaturen\boomhut\IMG_20170417_094135.jpg"/>
          <p:cNvPicPr>
            <a:picLocks noChangeAspect="1" noChangeArrowheads="1"/>
          </p:cNvPicPr>
          <p:nvPr/>
        </p:nvPicPr>
        <p:blipFill>
          <a:blip r:embed="rId3" cstate="print"/>
          <a:srcRect r="13125"/>
          <a:stretch>
            <a:fillRect/>
          </a:stretch>
        </p:blipFill>
        <p:spPr bwMode="auto">
          <a:xfrm>
            <a:off x="5133976" y="769457"/>
            <a:ext cx="3726374" cy="5719136"/>
          </a:xfrm>
          <a:prstGeom prst="rect">
            <a:avLst/>
          </a:prstGeom>
          <a:noFill/>
        </p:spPr>
      </p:pic>
      <p:sp>
        <p:nvSpPr>
          <p:cNvPr id="4" name="Tekstvak 3"/>
          <p:cNvSpPr txBox="1"/>
          <p:nvPr/>
        </p:nvSpPr>
        <p:spPr>
          <a:xfrm>
            <a:off x="635812" y="198501"/>
            <a:ext cx="8110875" cy="400110"/>
          </a:xfrm>
          <a:prstGeom prst="rect">
            <a:avLst/>
          </a:prstGeom>
          <a:noFill/>
        </p:spPr>
        <p:txBody>
          <a:bodyPr wrap="none" rtlCol="0">
            <a:spAutoFit/>
          </a:bodyPr>
          <a:lstStyle/>
          <a:p>
            <a:r>
              <a:rPr lang="nl-NL" sz="2000" dirty="0" smtClean="0"/>
              <a:t>Fantasie. Boomhut en soort dorp in een boom.</a:t>
            </a:r>
            <a:r>
              <a:rPr lang="nl-NL" sz="2000" dirty="0"/>
              <a:t> </a:t>
            </a:r>
            <a:r>
              <a:rPr lang="nl-NL" sz="2000" dirty="0" smtClean="0"/>
              <a:t>Vitrine ongeveer 20 cm hoog</a:t>
            </a:r>
          </a:p>
        </p:txBody>
      </p:sp>
      <p:sp>
        <p:nvSpPr>
          <p:cNvPr id="5" name="Tijdelijke aanduiding voor dianummer 4"/>
          <p:cNvSpPr>
            <a:spLocks noGrp="1"/>
          </p:cNvSpPr>
          <p:nvPr>
            <p:ph type="sldNum" sz="quarter" idx="12"/>
          </p:nvPr>
        </p:nvSpPr>
        <p:spPr/>
        <p:txBody>
          <a:bodyPr/>
          <a:lstStyle/>
          <a:p>
            <a:fld id="{53EBC053-D0AE-446E-9B0E-7E5002DDAFF2}" type="slidenum">
              <a:rPr lang="nl-NL" smtClean="0"/>
              <a:pPr/>
              <a:t>11</a:t>
            </a:fld>
            <a:endParaRPr lang="nl-NL"/>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data\Inge\poppenhuizen en miniaturen\IMG_20170327_094851.jpg"/>
          <p:cNvPicPr>
            <a:picLocks noChangeAspect="1" noChangeArrowheads="1"/>
          </p:cNvPicPr>
          <p:nvPr/>
        </p:nvPicPr>
        <p:blipFill>
          <a:blip r:embed="rId2" cstate="print"/>
          <a:srcRect/>
          <a:stretch>
            <a:fillRect/>
          </a:stretch>
        </p:blipFill>
        <p:spPr bwMode="auto">
          <a:xfrm>
            <a:off x="590550" y="708649"/>
            <a:ext cx="8199134" cy="6149351"/>
          </a:xfrm>
          <a:prstGeom prst="rect">
            <a:avLst/>
          </a:prstGeom>
          <a:noFill/>
        </p:spPr>
      </p:pic>
      <p:sp>
        <p:nvSpPr>
          <p:cNvPr id="3" name="Tekstvak 2"/>
          <p:cNvSpPr txBox="1"/>
          <p:nvPr/>
        </p:nvSpPr>
        <p:spPr>
          <a:xfrm>
            <a:off x="1152525" y="304800"/>
            <a:ext cx="6313395" cy="369332"/>
          </a:xfrm>
          <a:prstGeom prst="rect">
            <a:avLst/>
          </a:prstGeom>
          <a:noFill/>
        </p:spPr>
        <p:txBody>
          <a:bodyPr wrap="none" rtlCol="0">
            <a:spAutoFit/>
          </a:bodyPr>
          <a:lstStyle/>
          <a:p>
            <a:r>
              <a:rPr lang="nl-NL" dirty="0" smtClean="0"/>
              <a:t>Voor buiten gemaakt, maar er gingen niet echt beestjes in wonen</a:t>
            </a:r>
            <a:endParaRPr lang="nl-NL" dirty="0"/>
          </a:p>
        </p:txBody>
      </p:sp>
      <p:sp>
        <p:nvSpPr>
          <p:cNvPr id="4" name="Tijdelijke aanduiding voor dianummer 3"/>
          <p:cNvSpPr>
            <a:spLocks noGrp="1"/>
          </p:cNvSpPr>
          <p:nvPr>
            <p:ph type="sldNum" sz="quarter" idx="12"/>
          </p:nvPr>
        </p:nvSpPr>
        <p:spPr/>
        <p:txBody>
          <a:bodyPr/>
          <a:lstStyle/>
          <a:p>
            <a:fld id="{53EBC053-D0AE-446E-9B0E-7E5002DDAFF2}" type="slidenum">
              <a:rPr lang="nl-NL" smtClean="0"/>
              <a:pPr/>
              <a:t>12</a:t>
            </a:fld>
            <a:endParaRPr lang="nl-NL"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53EBC053-D0AE-446E-9B0E-7E5002DDAFF2}" type="slidenum">
              <a:rPr lang="nl-NL" smtClean="0"/>
              <a:pPr/>
              <a:t>13</a:t>
            </a:fld>
            <a:endParaRPr lang="nl-NL"/>
          </a:p>
        </p:txBody>
      </p:sp>
      <p:pic>
        <p:nvPicPr>
          <p:cNvPr id="11266" name="Picture 2" descr="S:\data\Digitale fotos\poppenhuis fotos\IMG_9214.JPG"/>
          <p:cNvPicPr>
            <a:picLocks noChangeAspect="1" noChangeArrowheads="1"/>
          </p:cNvPicPr>
          <p:nvPr/>
        </p:nvPicPr>
        <p:blipFill>
          <a:blip r:embed="rId2" cstate="print"/>
          <a:srcRect l="6868" t="8762" r="2292" b="13187"/>
          <a:stretch>
            <a:fillRect/>
          </a:stretch>
        </p:blipFill>
        <p:spPr bwMode="auto">
          <a:xfrm>
            <a:off x="-14366" y="1200150"/>
            <a:ext cx="9158366" cy="5246055"/>
          </a:xfrm>
          <a:prstGeom prst="rect">
            <a:avLst/>
          </a:prstGeom>
          <a:noFill/>
        </p:spPr>
      </p:pic>
      <p:sp>
        <p:nvSpPr>
          <p:cNvPr id="4" name="Tekstvak 3"/>
          <p:cNvSpPr txBox="1"/>
          <p:nvPr/>
        </p:nvSpPr>
        <p:spPr>
          <a:xfrm>
            <a:off x="2535222" y="304800"/>
            <a:ext cx="3073470" cy="646331"/>
          </a:xfrm>
          <a:prstGeom prst="rect">
            <a:avLst/>
          </a:prstGeom>
          <a:noFill/>
        </p:spPr>
        <p:txBody>
          <a:bodyPr wrap="none" rtlCol="0">
            <a:spAutoFit/>
          </a:bodyPr>
          <a:lstStyle/>
          <a:p>
            <a:pPr algn="ctr"/>
            <a:r>
              <a:rPr lang="nl-NL" dirty="0" smtClean="0"/>
              <a:t>AH spaaractie</a:t>
            </a:r>
          </a:p>
          <a:p>
            <a:pPr algn="ctr"/>
            <a:r>
              <a:rPr lang="nl-NL" dirty="0" smtClean="0"/>
              <a:t> Sneeuwwitje en de 7 dwergen</a:t>
            </a:r>
            <a:endParaRPr lang="nl-N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53EBC053-D0AE-446E-9B0E-7E5002DDAFF2}" type="slidenum">
              <a:rPr lang="nl-NL" smtClean="0"/>
              <a:pPr/>
              <a:t>14</a:t>
            </a:fld>
            <a:endParaRPr lang="nl-NL"/>
          </a:p>
        </p:txBody>
      </p:sp>
      <p:pic>
        <p:nvPicPr>
          <p:cNvPr id="1027" name="Picture 3"/>
          <p:cNvPicPr>
            <a:picLocks noChangeAspect="1" noChangeArrowheads="1"/>
          </p:cNvPicPr>
          <p:nvPr/>
        </p:nvPicPr>
        <p:blipFill>
          <a:blip r:embed="rId2" cstate="print"/>
          <a:srcRect/>
          <a:stretch>
            <a:fillRect/>
          </a:stretch>
        </p:blipFill>
        <p:spPr bwMode="auto">
          <a:xfrm>
            <a:off x="5028649" y="3038474"/>
            <a:ext cx="4115351" cy="3086513"/>
          </a:xfrm>
          <a:prstGeom prst="rect">
            <a:avLst/>
          </a:prstGeom>
          <a:noFill/>
          <a:ln w="9525">
            <a:noFill/>
            <a:miter lim="800000"/>
            <a:headEnd/>
            <a:tailEnd/>
          </a:ln>
          <a:effectLst/>
        </p:spPr>
      </p:pic>
      <p:sp>
        <p:nvSpPr>
          <p:cNvPr id="5" name="Tekstvak 4"/>
          <p:cNvSpPr txBox="1"/>
          <p:nvPr/>
        </p:nvSpPr>
        <p:spPr>
          <a:xfrm>
            <a:off x="5102353" y="1595336"/>
            <a:ext cx="3792580" cy="1477328"/>
          </a:xfrm>
          <a:prstGeom prst="rect">
            <a:avLst/>
          </a:prstGeom>
          <a:noFill/>
        </p:spPr>
        <p:txBody>
          <a:bodyPr wrap="square" rtlCol="0">
            <a:spAutoFit/>
          </a:bodyPr>
          <a:lstStyle/>
          <a:p>
            <a:r>
              <a:rPr lang="nl-NL" dirty="0" smtClean="0"/>
              <a:t>In deze </a:t>
            </a:r>
            <a:r>
              <a:rPr lang="nl-NL" dirty="0" smtClean="0"/>
              <a:t>kleine stolpjes </a:t>
            </a:r>
            <a:r>
              <a:rPr lang="nl-NL" dirty="0" smtClean="0"/>
              <a:t>zaten 25 jaar geleden souvenir vingerhoedjes die kocht ik als ik een stad bezocht.</a:t>
            </a:r>
          </a:p>
          <a:p>
            <a:r>
              <a:rPr lang="nl-NL" dirty="0" smtClean="0"/>
              <a:t>Na 25 jaar in de kast hebben ze nu een functie gekregen. </a:t>
            </a:r>
            <a:endParaRPr lang="nl-NL" dirty="0"/>
          </a:p>
        </p:txBody>
      </p:sp>
      <p:pic>
        <p:nvPicPr>
          <p:cNvPr id="6" name="Picture 2"/>
          <p:cNvPicPr>
            <a:picLocks noChangeAspect="1" noChangeArrowheads="1"/>
          </p:cNvPicPr>
          <p:nvPr/>
        </p:nvPicPr>
        <p:blipFill>
          <a:blip r:embed="rId3" cstate="print"/>
          <a:srcRect l="8823"/>
          <a:stretch>
            <a:fillRect/>
          </a:stretch>
        </p:blipFill>
        <p:spPr bwMode="auto">
          <a:xfrm rot="5400000">
            <a:off x="-98305" y="1387595"/>
            <a:ext cx="5251761" cy="4320000"/>
          </a:xfrm>
          <a:prstGeom prst="rect">
            <a:avLst/>
          </a:prstGeom>
          <a:noFill/>
          <a:ln w="9525">
            <a:noFill/>
            <a:miter lim="800000"/>
            <a:headEnd/>
            <a:tailEnd/>
          </a:ln>
          <a:effectLst/>
        </p:spPr>
      </p:pic>
      <p:sp>
        <p:nvSpPr>
          <p:cNvPr id="7" name="Tekstvak 6"/>
          <p:cNvSpPr txBox="1"/>
          <p:nvPr/>
        </p:nvSpPr>
        <p:spPr>
          <a:xfrm>
            <a:off x="4934761" y="292843"/>
            <a:ext cx="3790950" cy="923330"/>
          </a:xfrm>
          <a:prstGeom prst="rect">
            <a:avLst/>
          </a:prstGeom>
          <a:noFill/>
        </p:spPr>
        <p:txBody>
          <a:bodyPr wrap="square" rtlCol="0">
            <a:spAutoFit/>
          </a:bodyPr>
          <a:lstStyle/>
          <a:p>
            <a:r>
              <a:rPr lang="nl-NL" dirty="0" smtClean="0"/>
              <a:t>Deze gekochte echte vlinders heb ik onder een stolp gemaakt en later heb ik ze ook in miniatuur gemaakt.</a:t>
            </a:r>
            <a:endParaRPr lang="nl-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data\Inge\poppenhuizen en miniaturen\lab\20190206_152340.jpg"/>
          <p:cNvPicPr>
            <a:picLocks noChangeAspect="1" noChangeArrowheads="1"/>
          </p:cNvPicPr>
          <p:nvPr/>
        </p:nvPicPr>
        <p:blipFill>
          <a:blip r:embed="rId3" cstate="print"/>
          <a:srcRect/>
          <a:stretch>
            <a:fillRect/>
          </a:stretch>
        </p:blipFill>
        <p:spPr bwMode="auto">
          <a:xfrm>
            <a:off x="281365" y="1219334"/>
            <a:ext cx="8581269" cy="5029065"/>
          </a:xfrm>
          <a:prstGeom prst="rect">
            <a:avLst/>
          </a:prstGeom>
          <a:noFill/>
        </p:spPr>
      </p:pic>
      <p:sp>
        <p:nvSpPr>
          <p:cNvPr id="4" name="Tekstvak 3"/>
          <p:cNvSpPr txBox="1"/>
          <p:nvPr/>
        </p:nvSpPr>
        <p:spPr>
          <a:xfrm>
            <a:off x="976859" y="0"/>
            <a:ext cx="6628289" cy="1200329"/>
          </a:xfrm>
          <a:prstGeom prst="rect">
            <a:avLst/>
          </a:prstGeom>
          <a:noFill/>
        </p:spPr>
        <p:txBody>
          <a:bodyPr wrap="none" rtlCol="0">
            <a:spAutoFit/>
          </a:bodyPr>
          <a:lstStyle/>
          <a:p>
            <a:pPr algn="ctr"/>
            <a:r>
              <a:rPr lang="nl-NL" dirty="0" smtClean="0"/>
              <a:t>Ik werk in het UMCG; vroeger op het lab en nu alleen nog supervisie.</a:t>
            </a:r>
          </a:p>
          <a:p>
            <a:pPr algn="ctr"/>
            <a:r>
              <a:rPr lang="nl-NL" dirty="0" smtClean="0"/>
              <a:t>Ons </a:t>
            </a:r>
            <a:r>
              <a:rPr lang="nl-NL" dirty="0" smtClean="0"/>
              <a:t>lab in 1998 en in 2018</a:t>
            </a:r>
          </a:p>
          <a:p>
            <a:pPr algn="ctr"/>
            <a:r>
              <a:rPr lang="nl-NL" dirty="0" smtClean="0"/>
              <a:t>Alles zelfgemaakt behalve de </a:t>
            </a:r>
            <a:r>
              <a:rPr lang="nl-NL" dirty="0" err="1" smtClean="0"/>
              <a:t>sequencers</a:t>
            </a:r>
            <a:r>
              <a:rPr lang="nl-NL" dirty="0" smtClean="0"/>
              <a:t>. </a:t>
            </a:r>
          </a:p>
          <a:p>
            <a:pPr algn="ctr"/>
            <a:r>
              <a:rPr lang="nl-NL" dirty="0" smtClean="0"/>
              <a:t>Dat zijn relatiegeschenken van </a:t>
            </a:r>
            <a:r>
              <a:rPr lang="nl-NL" dirty="0" err="1" smtClean="0">
                <a:latin typeface="Lucida Fax" pitchFamily="18" charset="0"/>
              </a:rPr>
              <a:t>I</a:t>
            </a:r>
            <a:r>
              <a:rPr lang="nl-NL" dirty="0" err="1" smtClean="0"/>
              <a:t>llumina</a:t>
            </a:r>
            <a:r>
              <a:rPr lang="nl-NL" dirty="0" smtClean="0"/>
              <a:t> (USB sticks)</a:t>
            </a:r>
            <a:endParaRPr lang="nl-NL" dirty="0"/>
          </a:p>
        </p:txBody>
      </p:sp>
      <p:sp>
        <p:nvSpPr>
          <p:cNvPr id="5" name="Tijdelijke aanduiding voor dianummer 4"/>
          <p:cNvSpPr>
            <a:spLocks noGrp="1"/>
          </p:cNvSpPr>
          <p:nvPr>
            <p:ph type="sldNum" sz="quarter" idx="12"/>
          </p:nvPr>
        </p:nvSpPr>
        <p:spPr/>
        <p:txBody>
          <a:bodyPr/>
          <a:lstStyle/>
          <a:p>
            <a:fld id="{53EBC053-D0AE-446E-9B0E-7E5002DDAFF2}" type="slidenum">
              <a:rPr lang="nl-NL" smtClean="0"/>
              <a:pPr/>
              <a:t>2</a:t>
            </a:fld>
            <a:endParaRPr lang="nl-NL"/>
          </a:p>
        </p:txBody>
      </p:sp>
      <p:sp>
        <p:nvSpPr>
          <p:cNvPr id="6" name="Tekstvak 5"/>
          <p:cNvSpPr txBox="1"/>
          <p:nvPr/>
        </p:nvSpPr>
        <p:spPr>
          <a:xfrm>
            <a:off x="3173123" y="6217920"/>
            <a:ext cx="2797754" cy="369332"/>
          </a:xfrm>
          <a:prstGeom prst="rect">
            <a:avLst/>
          </a:prstGeom>
          <a:noFill/>
        </p:spPr>
        <p:txBody>
          <a:bodyPr wrap="none" rtlCol="0">
            <a:spAutoFit/>
          </a:bodyPr>
          <a:lstStyle/>
          <a:p>
            <a:r>
              <a:rPr lang="nl-NL" dirty="0" smtClean="0"/>
              <a:t>35 cm breed en 19 cm hoog</a:t>
            </a:r>
            <a:endParaRPr lang="nl-N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data\Digitale fotos\poppenhuis fotos\IMG_1404.JPG"/>
          <p:cNvPicPr>
            <a:picLocks noChangeAspect="1" noChangeArrowheads="1"/>
          </p:cNvPicPr>
          <p:nvPr/>
        </p:nvPicPr>
        <p:blipFill>
          <a:blip r:embed="rId2" cstate="print"/>
          <a:srcRect l="4672" t="16093" b="8312"/>
          <a:stretch>
            <a:fillRect/>
          </a:stretch>
        </p:blipFill>
        <p:spPr bwMode="auto">
          <a:xfrm>
            <a:off x="1889663" y="2543176"/>
            <a:ext cx="7254338" cy="4314826"/>
          </a:xfrm>
          <a:prstGeom prst="rect">
            <a:avLst/>
          </a:prstGeom>
          <a:noFill/>
        </p:spPr>
      </p:pic>
      <p:sp>
        <p:nvSpPr>
          <p:cNvPr id="7" name="Tekstvak 6"/>
          <p:cNvSpPr txBox="1"/>
          <p:nvPr/>
        </p:nvSpPr>
        <p:spPr>
          <a:xfrm>
            <a:off x="3924301" y="171450"/>
            <a:ext cx="2038350" cy="923330"/>
          </a:xfrm>
          <a:prstGeom prst="rect">
            <a:avLst/>
          </a:prstGeom>
          <a:noFill/>
        </p:spPr>
        <p:txBody>
          <a:bodyPr wrap="square" rtlCol="0">
            <a:spAutoFit/>
          </a:bodyPr>
          <a:lstStyle/>
          <a:p>
            <a:r>
              <a:rPr lang="nl-NL" dirty="0" smtClean="0"/>
              <a:t>Foto van onze echte woonkamer in ons oude huis</a:t>
            </a:r>
            <a:endParaRPr lang="nl-NL" dirty="0"/>
          </a:p>
        </p:txBody>
      </p:sp>
      <p:sp>
        <p:nvSpPr>
          <p:cNvPr id="8" name="Tekstvak 7"/>
          <p:cNvSpPr txBox="1"/>
          <p:nvPr/>
        </p:nvSpPr>
        <p:spPr>
          <a:xfrm>
            <a:off x="152401" y="4272677"/>
            <a:ext cx="1676400" cy="2308324"/>
          </a:xfrm>
          <a:prstGeom prst="rect">
            <a:avLst/>
          </a:prstGeom>
          <a:noFill/>
        </p:spPr>
        <p:txBody>
          <a:bodyPr wrap="square" rtlCol="0">
            <a:spAutoFit/>
          </a:bodyPr>
          <a:lstStyle/>
          <a:p>
            <a:pPr algn="r"/>
            <a:r>
              <a:rPr lang="nl-NL" dirty="0" smtClean="0"/>
              <a:t>Miniatuur van onze woonkamer.</a:t>
            </a:r>
          </a:p>
          <a:p>
            <a:pPr algn="r"/>
            <a:r>
              <a:rPr lang="nl-NL" dirty="0" smtClean="0"/>
              <a:t>Alles zelf gemaakt behalve kopje en glas die op de bank staan.</a:t>
            </a:r>
            <a:endParaRPr lang="nl-NL" dirty="0"/>
          </a:p>
        </p:txBody>
      </p:sp>
      <p:pic>
        <p:nvPicPr>
          <p:cNvPr id="1028" name="Picture 4" descr="S:\data\Digitale fotos\poppenhuis fotos\IMG_1403.JPG"/>
          <p:cNvPicPr>
            <a:picLocks noChangeAspect="1" noChangeArrowheads="1"/>
          </p:cNvPicPr>
          <p:nvPr/>
        </p:nvPicPr>
        <p:blipFill>
          <a:blip r:embed="rId3" cstate="print"/>
          <a:srcRect/>
          <a:stretch>
            <a:fillRect/>
          </a:stretch>
        </p:blipFill>
        <p:spPr bwMode="auto">
          <a:xfrm>
            <a:off x="257174" y="156927"/>
            <a:ext cx="3549725" cy="2662474"/>
          </a:xfrm>
          <a:prstGeom prst="rect">
            <a:avLst/>
          </a:prstGeom>
          <a:noFill/>
        </p:spPr>
      </p:pic>
      <p:sp>
        <p:nvSpPr>
          <p:cNvPr id="9" name="Tijdelijke aanduiding voor dianummer 8"/>
          <p:cNvSpPr>
            <a:spLocks noGrp="1"/>
          </p:cNvSpPr>
          <p:nvPr>
            <p:ph type="sldNum" sz="quarter" idx="12"/>
          </p:nvPr>
        </p:nvSpPr>
        <p:spPr/>
        <p:txBody>
          <a:bodyPr/>
          <a:lstStyle/>
          <a:p>
            <a:fld id="{53EBC053-D0AE-446E-9B0E-7E5002DDAFF2}" type="slidenum">
              <a:rPr lang="nl-NL" smtClean="0"/>
              <a:pPr/>
              <a:t>3</a:t>
            </a:fld>
            <a:endParaRPr lang="nl-NL"/>
          </a:p>
        </p:txBody>
      </p:sp>
      <p:sp>
        <p:nvSpPr>
          <p:cNvPr id="10" name="Tekstvak 9"/>
          <p:cNvSpPr txBox="1"/>
          <p:nvPr/>
        </p:nvSpPr>
        <p:spPr>
          <a:xfrm>
            <a:off x="409651" y="1141172"/>
            <a:ext cx="1138004" cy="369332"/>
          </a:xfrm>
          <a:prstGeom prst="rect">
            <a:avLst/>
          </a:prstGeom>
          <a:noFill/>
        </p:spPr>
        <p:txBody>
          <a:bodyPr wrap="none" rtlCol="0">
            <a:spAutoFit/>
          </a:bodyPr>
          <a:lstStyle/>
          <a:p>
            <a:r>
              <a:rPr lang="nl-NL" dirty="0" smtClean="0"/>
              <a:t>Echte foto</a:t>
            </a:r>
            <a:endParaRPr lang="nl-NL" dirty="0"/>
          </a:p>
        </p:txBody>
      </p:sp>
      <p:sp>
        <p:nvSpPr>
          <p:cNvPr id="11" name="Tekstvak 10"/>
          <p:cNvSpPr txBox="1"/>
          <p:nvPr/>
        </p:nvSpPr>
        <p:spPr>
          <a:xfrm>
            <a:off x="6216246" y="2092147"/>
            <a:ext cx="2797754" cy="369332"/>
          </a:xfrm>
          <a:prstGeom prst="rect">
            <a:avLst/>
          </a:prstGeom>
          <a:noFill/>
        </p:spPr>
        <p:txBody>
          <a:bodyPr wrap="none" rtlCol="0">
            <a:spAutoFit/>
          </a:bodyPr>
          <a:lstStyle/>
          <a:p>
            <a:r>
              <a:rPr lang="nl-NL" smtClean="0"/>
              <a:t>30 </a:t>
            </a:r>
            <a:r>
              <a:rPr lang="nl-NL" dirty="0" smtClean="0"/>
              <a:t>cm breed </a:t>
            </a:r>
            <a:r>
              <a:rPr lang="nl-NL" smtClean="0"/>
              <a:t>en 20 </a:t>
            </a:r>
            <a:r>
              <a:rPr lang="nl-NL" dirty="0" smtClean="0"/>
              <a:t>cm hoog</a:t>
            </a:r>
            <a:endParaRPr lang="nl-N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data\Inge\poppenhuizen en miniaturen\tienerkamer.jpg"/>
          <p:cNvPicPr>
            <a:picLocks noChangeAspect="1" noChangeArrowheads="1"/>
          </p:cNvPicPr>
          <p:nvPr/>
        </p:nvPicPr>
        <p:blipFill>
          <a:blip r:embed="rId2" cstate="print"/>
          <a:srcRect l="16595" t="11616"/>
          <a:stretch>
            <a:fillRect/>
          </a:stretch>
        </p:blipFill>
        <p:spPr bwMode="auto">
          <a:xfrm>
            <a:off x="79774" y="742950"/>
            <a:ext cx="8980426" cy="5353050"/>
          </a:xfrm>
          <a:prstGeom prst="rect">
            <a:avLst/>
          </a:prstGeom>
          <a:noFill/>
        </p:spPr>
      </p:pic>
      <p:sp>
        <p:nvSpPr>
          <p:cNvPr id="5" name="Tekstvak 4"/>
          <p:cNvSpPr txBox="1"/>
          <p:nvPr/>
        </p:nvSpPr>
        <p:spPr>
          <a:xfrm>
            <a:off x="1592947" y="0"/>
            <a:ext cx="6533776" cy="646331"/>
          </a:xfrm>
          <a:prstGeom prst="rect">
            <a:avLst/>
          </a:prstGeom>
          <a:noFill/>
        </p:spPr>
        <p:txBody>
          <a:bodyPr wrap="none" rtlCol="0">
            <a:spAutoFit/>
          </a:bodyPr>
          <a:lstStyle/>
          <a:p>
            <a:r>
              <a:rPr lang="nl-NL" dirty="0" smtClean="0"/>
              <a:t>Mijn tienerkamer uit 1985 in miniatuur nagemaakt. </a:t>
            </a:r>
          </a:p>
          <a:p>
            <a:r>
              <a:rPr lang="nl-NL" dirty="0" smtClean="0"/>
              <a:t>Zie volgende </a:t>
            </a:r>
            <a:r>
              <a:rPr lang="nl-NL" dirty="0" err="1" smtClean="0"/>
              <a:t>blz</a:t>
            </a:r>
            <a:r>
              <a:rPr lang="nl-NL" dirty="0" smtClean="0"/>
              <a:t> echte foto’s </a:t>
            </a:r>
            <a:r>
              <a:rPr lang="nl-NL" dirty="0" smtClean="0"/>
              <a:t>van mijn tienerkamer in Zwolle in 1985</a:t>
            </a:r>
          </a:p>
        </p:txBody>
      </p:sp>
      <p:sp>
        <p:nvSpPr>
          <p:cNvPr id="6" name="Tijdelijke aanduiding voor dianummer 5"/>
          <p:cNvSpPr>
            <a:spLocks noGrp="1"/>
          </p:cNvSpPr>
          <p:nvPr>
            <p:ph type="sldNum" sz="quarter" idx="12"/>
          </p:nvPr>
        </p:nvSpPr>
        <p:spPr/>
        <p:txBody>
          <a:bodyPr/>
          <a:lstStyle/>
          <a:p>
            <a:fld id="{53EBC053-D0AE-446E-9B0E-7E5002DDAFF2}" type="slidenum">
              <a:rPr lang="nl-NL" smtClean="0"/>
              <a:pPr/>
              <a:t>4</a:t>
            </a:fld>
            <a:endParaRPr lang="nl-NL"/>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data\Digitale fotos\poppenhuis fotos\Inge kamer bureau 1985.jpg"/>
          <p:cNvPicPr>
            <a:picLocks noChangeAspect="1" noChangeArrowheads="1"/>
          </p:cNvPicPr>
          <p:nvPr/>
        </p:nvPicPr>
        <p:blipFill>
          <a:blip r:embed="rId2" cstate="print"/>
          <a:srcRect/>
          <a:stretch>
            <a:fillRect/>
          </a:stretch>
        </p:blipFill>
        <p:spPr bwMode="auto">
          <a:xfrm>
            <a:off x="4572540" y="3289536"/>
            <a:ext cx="4571460" cy="3568464"/>
          </a:xfrm>
          <a:prstGeom prst="rect">
            <a:avLst/>
          </a:prstGeom>
          <a:noFill/>
        </p:spPr>
      </p:pic>
      <p:pic>
        <p:nvPicPr>
          <p:cNvPr id="6147" name="Picture 3" descr="S:\data\Digitale fotos\poppenhuis fotos\Inge kamer bed 1985.jpg"/>
          <p:cNvPicPr>
            <a:picLocks noChangeAspect="1" noChangeArrowheads="1"/>
          </p:cNvPicPr>
          <p:nvPr/>
        </p:nvPicPr>
        <p:blipFill>
          <a:blip r:embed="rId3" cstate="print"/>
          <a:srcRect/>
          <a:stretch>
            <a:fillRect/>
          </a:stretch>
        </p:blipFill>
        <p:spPr bwMode="auto">
          <a:xfrm>
            <a:off x="232587" y="0"/>
            <a:ext cx="4339414" cy="3466362"/>
          </a:xfrm>
          <a:prstGeom prst="rect">
            <a:avLst/>
          </a:prstGeom>
          <a:noFill/>
        </p:spPr>
      </p:pic>
      <p:sp>
        <p:nvSpPr>
          <p:cNvPr id="6" name="Tekstvak 5"/>
          <p:cNvSpPr txBox="1"/>
          <p:nvPr/>
        </p:nvSpPr>
        <p:spPr>
          <a:xfrm>
            <a:off x="847724" y="3429000"/>
            <a:ext cx="2905125" cy="369332"/>
          </a:xfrm>
          <a:prstGeom prst="rect">
            <a:avLst/>
          </a:prstGeom>
          <a:noFill/>
        </p:spPr>
        <p:txBody>
          <a:bodyPr wrap="square" rtlCol="0">
            <a:spAutoFit/>
          </a:bodyPr>
          <a:lstStyle/>
          <a:p>
            <a:r>
              <a:rPr lang="nl-NL" dirty="0" smtClean="0"/>
              <a:t>Mijn tienerkamer in 1985</a:t>
            </a:r>
            <a:endParaRPr lang="nl-NL" dirty="0"/>
          </a:p>
        </p:txBody>
      </p:sp>
      <p:pic>
        <p:nvPicPr>
          <p:cNvPr id="6149" name="Picture 5"/>
          <p:cNvPicPr>
            <a:picLocks noChangeAspect="1" noChangeArrowheads="1"/>
          </p:cNvPicPr>
          <p:nvPr/>
        </p:nvPicPr>
        <p:blipFill>
          <a:blip r:embed="rId4" cstate="print"/>
          <a:srcRect t="15072"/>
          <a:stretch>
            <a:fillRect/>
          </a:stretch>
        </p:blipFill>
        <p:spPr bwMode="auto">
          <a:xfrm rot="10800000">
            <a:off x="685800" y="4545807"/>
            <a:ext cx="3286125" cy="2093119"/>
          </a:xfrm>
          <a:prstGeom prst="rect">
            <a:avLst/>
          </a:prstGeom>
          <a:noFill/>
          <a:ln w="9525">
            <a:noFill/>
            <a:miter lim="800000"/>
            <a:headEnd/>
            <a:tailEnd/>
          </a:ln>
          <a:effectLst/>
        </p:spPr>
      </p:pic>
      <p:sp>
        <p:nvSpPr>
          <p:cNvPr id="8" name="Tekstvak 7"/>
          <p:cNvSpPr txBox="1"/>
          <p:nvPr/>
        </p:nvSpPr>
        <p:spPr>
          <a:xfrm>
            <a:off x="1362075" y="4200525"/>
            <a:ext cx="1118704" cy="369332"/>
          </a:xfrm>
          <a:prstGeom prst="rect">
            <a:avLst/>
          </a:prstGeom>
          <a:noFill/>
        </p:spPr>
        <p:txBody>
          <a:bodyPr wrap="none" rtlCol="0">
            <a:spAutoFit/>
          </a:bodyPr>
          <a:lstStyle/>
          <a:p>
            <a:r>
              <a:rPr lang="nl-NL" dirty="0" smtClean="0"/>
              <a:t>Miniatuur</a:t>
            </a:r>
            <a:endParaRPr lang="nl-NL" dirty="0"/>
          </a:p>
        </p:txBody>
      </p:sp>
      <p:sp>
        <p:nvSpPr>
          <p:cNvPr id="9" name="Tekstvak 8"/>
          <p:cNvSpPr txBox="1"/>
          <p:nvPr/>
        </p:nvSpPr>
        <p:spPr>
          <a:xfrm>
            <a:off x="857250" y="2305050"/>
            <a:ext cx="1138004" cy="369332"/>
          </a:xfrm>
          <a:prstGeom prst="rect">
            <a:avLst/>
          </a:prstGeom>
          <a:noFill/>
        </p:spPr>
        <p:txBody>
          <a:bodyPr wrap="none" rtlCol="0">
            <a:spAutoFit/>
          </a:bodyPr>
          <a:lstStyle/>
          <a:p>
            <a:r>
              <a:rPr lang="nl-NL" dirty="0" smtClean="0"/>
              <a:t>Echte foto</a:t>
            </a:r>
            <a:endParaRPr lang="nl-NL" dirty="0"/>
          </a:p>
        </p:txBody>
      </p:sp>
      <p:sp>
        <p:nvSpPr>
          <p:cNvPr id="10" name="Tekstvak 9"/>
          <p:cNvSpPr txBox="1"/>
          <p:nvPr/>
        </p:nvSpPr>
        <p:spPr>
          <a:xfrm>
            <a:off x="5410200" y="5295900"/>
            <a:ext cx="1138004" cy="369332"/>
          </a:xfrm>
          <a:prstGeom prst="rect">
            <a:avLst/>
          </a:prstGeom>
          <a:noFill/>
        </p:spPr>
        <p:txBody>
          <a:bodyPr wrap="none" rtlCol="0">
            <a:spAutoFit/>
          </a:bodyPr>
          <a:lstStyle/>
          <a:p>
            <a:r>
              <a:rPr lang="nl-NL" dirty="0" smtClean="0"/>
              <a:t>Echte foto</a:t>
            </a:r>
            <a:endParaRPr lang="nl-NL" dirty="0"/>
          </a:p>
        </p:txBody>
      </p:sp>
      <p:sp>
        <p:nvSpPr>
          <p:cNvPr id="12" name="Tekstvak 11"/>
          <p:cNvSpPr txBox="1"/>
          <p:nvPr/>
        </p:nvSpPr>
        <p:spPr>
          <a:xfrm>
            <a:off x="7772400" y="1028700"/>
            <a:ext cx="1118704" cy="369332"/>
          </a:xfrm>
          <a:prstGeom prst="rect">
            <a:avLst/>
          </a:prstGeom>
          <a:noFill/>
        </p:spPr>
        <p:txBody>
          <a:bodyPr wrap="none" rtlCol="0">
            <a:spAutoFit/>
          </a:bodyPr>
          <a:lstStyle/>
          <a:p>
            <a:r>
              <a:rPr lang="nl-NL" dirty="0" smtClean="0"/>
              <a:t>Miniatuur</a:t>
            </a:r>
            <a:endParaRPr lang="nl-NL" dirty="0"/>
          </a:p>
        </p:txBody>
      </p:sp>
      <p:pic>
        <p:nvPicPr>
          <p:cNvPr id="6151" name="Picture 7"/>
          <p:cNvPicPr>
            <a:picLocks noChangeAspect="1" noChangeArrowheads="1"/>
          </p:cNvPicPr>
          <p:nvPr/>
        </p:nvPicPr>
        <p:blipFill>
          <a:blip r:embed="rId5" cstate="print"/>
          <a:srcRect l="17931" r="7090" b="15278"/>
          <a:stretch>
            <a:fillRect/>
          </a:stretch>
        </p:blipFill>
        <p:spPr bwMode="auto">
          <a:xfrm rot="5400000">
            <a:off x="5262561" y="347663"/>
            <a:ext cx="2809878" cy="2381252"/>
          </a:xfrm>
          <a:prstGeom prst="rect">
            <a:avLst/>
          </a:prstGeom>
          <a:noFill/>
          <a:ln w="9525">
            <a:noFill/>
            <a:miter lim="800000"/>
            <a:headEnd/>
            <a:tailEnd/>
          </a:ln>
          <a:effectLst/>
        </p:spPr>
      </p:pic>
      <p:sp>
        <p:nvSpPr>
          <p:cNvPr id="14" name="Tijdelijke aanduiding voor dianummer 13"/>
          <p:cNvSpPr>
            <a:spLocks noGrp="1"/>
          </p:cNvSpPr>
          <p:nvPr>
            <p:ph type="sldNum" sz="quarter" idx="12"/>
          </p:nvPr>
        </p:nvSpPr>
        <p:spPr/>
        <p:txBody>
          <a:bodyPr/>
          <a:lstStyle/>
          <a:p>
            <a:fld id="{53EBC053-D0AE-446E-9B0E-7E5002DDAFF2}" type="slidenum">
              <a:rPr lang="nl-NL" smtClean="0"/>
              <a:pPr/>
              <a:t>5</a:t>
            </a:fld>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4049"/>
          <a:stretch>
            <a:fillRect/>
          </a:stretch>
        </p:blipFill>
        <p:spPr bwMode="auto">
          <a:xfrm rot="174017">
            <a:off x="2150299" y="2181451"/>
            <a:ext cx="6884131" cy="4505273"/>
          </a:xfrm>
          <a:prstGeom prst="rect">
            <a:avLst/>
          </a:prstGeom>
          <a:noFill/>
          <a:ln w="9525">
            <a:noFill/>
            <a:miter lim="800000"/>
            <a:headEnd/>
            <a:tailEnd/>
          </a:ln>
          <a:effectLst/>
        </p:spPr>
      </p:pic>
      <p:pic>
        <p:nvPicPr>
          <p:cNvPr id="7171" name="Picture 3" descr="S:\data\Digitale fotos\poppenhuis fotos\IMG_2752.JPG"/>
          <p:cNvPicPr>
            <a:picLocks noChangeAspect="1" noChangeArrowheads="1"/>
          </p:cNvPicPr>
          <p:nvPr/>
        </p:nvPicPr>
        <p:blipFill>
          <a:blip r:embed="rId3" cstate="print"/>
          <a:srcRect/>
          <a:stretch>
            <a:fillRect/>
          </a:stretch>
        </p:blipFill>
        <p:spPr bwMode="auto">
          <a:xfrm>
            <a:off x="-1" y="0"/>
            <a:ext cx="3314475" cy="2486025"/>
          </a:xfrm>
          <a:prstGeom prst="rect">
            <a:avLst/>
          </a:prstGeom>
          <a:noFill/>
        </p:spPr>
      </p:pic>
      <p:sp>
        <p:nvSpPr>
          <p:cNvPr id="4" name="Tekstvak 3"/>
          <p:cNvSpPr txBox="1"/>
          <p:nvPr/>
        </p:nvSpPr>
        <p:spPr>
          <a:xfrm>
            <a:off x="3294120" y="0"/>
            <a:ext cx="4459230" cy="369332"/>
          </a:xfrm>
          <a:prstGeom prst="rect">
            <a:avLst/>
          </a:prstGeom>
          <a:noFill/>
        </p:spPr>
        <p:txBody>
          <a:bodyPr wrap="square" rtlCol="0">
            <a:spAutoFit/>
          </a:bodyPr>
          <a:lstStyle/>
          <a:p>
            <a:r>
              <a:rPr lang="nl-NL" dirty="0" smtClean="0"/>
              <a:t>Foto van onze echte keuken in ons oude huis</a:t>
            </a:r>
            <a:endParaRPr lang="nl-NL" dirty="0"/>
          </a:p>
        </p:txBody>
      </p:sp>
      <p:sp>
        <p:nvSpPr>
          <p:cNvPr id="5" name="Tekstvak 4"/>
          <p:cNvSpPr txBox="1"/>
          <p:nvPr/>
        </p:nvSpPr>
        <p:spPr>
          <a:xfrm>
            <a:off x="5610225" y="1581150"/>
            <a:ext cx="2837252" cy="646331"/>
          </a:xfrm>
          <a:prstGeom prst="rect">
            <a:avLst/>
          </a:prstGeom>
          <a:noFill/>
        </p:spPr>
        <p:txBody>
          <a:bodyPr wrap="none" rtlCol="0">
            <a:spAutoFit/>
          </a:bodyPr>
          <a:lstStyle/>
          <a:p>
            <a:r>
              <a:rPr lang="nl-NL" dirty="0" smtClean="0"/>
              <a:t>Onze keuken nagemaakt.</a:t>
            </a:r>
          </a:p>
          <a:p>
            <a:r>
              <a:rPr lang="nl-NL" dirty="0" smtClean="0"/>
              <a:t>Mooiere afzuigkap gemaakt.</a:t>
            </a:r>
            <a:endParaRPr lang="nl-NL" dirty="0"/>
          </a:p>
        </p:txBody>
      </p:sp>
      <p:sp>
        <p:nvSpPr>
          <p:cNvPr id="7" name="Tijdelijke aanduiding voor dianummer 6"/>
          <p:cNvSpPr>
            <a:spLocks noGrp="1"/>
          </p:cNvSpPr>
          <p:nvPr>
            <p:ph type="sldNum" sz="quarter" idx="12"/>
          </p:nvPr>
        </p:nvSpPr>
        <p:spPr/>
        <p:txBody>
          <a:bodyPr/>
          <a:lstStyle/>
          <a:p>
            <a:fld id="{53EBC053-D0AE-446E-9B0E-7E5002DDAFF2}" type="slidenum">
              <a:rPr lang="nl-NL" smtClean="0"/>
              <a:pPr/>
              <a:t>6</a:t>
            </a:fld>
            <a:endParaRPr lang="nl-NL"/>
          </a:p>
        </p:txBody>
      </p:sp>
      <p:sp>
        <p:nvSpPr>
          <p:cNvPr id="8" name="Tekstvak 7"/>
          <p:cNvSpPr txBox="1"/>
          <p:nvPr/>
        </p:nvSpPr>
        <p:spPr>
          <a:xfrm>
            <a:off x="87783" y="168250"/>
            <a:ext cx="1138004" cy="369332"/>
          </a:xfrm>
          <a:prstGeom prst="rect">
            <a:avLst/>
          </a:prstGeom>
          <a:noFill/>
        </p:spPr>
        <p:txBody>
          <a:bodyPr wrap="none" rtlCol="0">
            <a:spAutoFit/>
          </a:bodyPr>
          <a:lstStyle/>
          <a:p>
            <a:r>
              <a:rPr lang="nl-NL" dirty="0" smtClean="0"/>
              <a:t>Echte foto</a:t>
            </a:r>
            <a:endParaRPr lang="nl-N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data\Digitale fotos\poppenhuis fotos\IMG_6197.JPG"/>
          <p:cNvPicPr>
            <a:picLocks noChangeAspect="1" noChangeArrowheads="1"/>
          </p:cNvPicPr>
          <p:nvPr/>
        </p:nvPicPr>
        <p:blipFill>
          <a:blip r:embed="rId2" cstate="print"/>
          <a:srcRect t="5173" r="1806" b="6192"/>
          <a:stretch>
            <a:fillRect/>
          </a:stretch>
        </p:blipFill>
        <p:spPr bwMode="auto">
          <a:xfrm>
            <a:off x="154663" y="942975"/>
            <a:ext cx="8303537" cy="5621814"/>
          </a:xfrm>
          <a:prstGeom prst="rect">
            <a:avLst/>
          </a:prstGeom>
          <a:noFill/>
        </p:spPr>
      </p:pic>
      <p:sp>
        <p:nvSpPr>
          <p:cNvPr id="3" name="Tekstvak 2"/>
          <p:cNvSpPr txBox="1"/>
          <p:nvPr/>
        </p:nvSpPr>
        <p:spPr>
          <a:xfrm>
            <a:off x="808892" y="0"/>
            <a:ext cx="7702809" cy="1200329"/>
          </a:xfrm>
          <a:prstGeom prst="rect">
            <a:avLst/>
          </a:prstGeom>
          <a:noFill/>
        </p:spPr>
        <p:txBody>
          <a:bodyPr wrap="square" rtlCol="0">
            <a:spAutoFit/>
          </a:bodyPr>
          <a:lstStyle/>
          <a:p>
            <a:r>
              <a:rPr lang="nl-NL" dirty="0" smtClean="0"/>
              <a:t>Fantasie babykamer met foto’s uit mijn babyboek als achtergrond.</a:t>
            </a:r>
          </a:p>
          <a:p>
            <a:r>
              <a:rPr lang="nl-NL" dirty="0" smtClean="0"/>
              <a:t>Links foto van mijn wieg, midden foto van kraamhulp en mijn zus staat erbij te kijken en rechts mijn moeder doet mij in bad en mijn broer staat erbij te kijken. </a:t>
            </a:r>
          </a:p>
          <a:p>
            <a:endParaRPr lang="nl-NL" dirty="0"/>
          </a:p>
        </p:txBody>
      </p:sp>
      <p:sp>
        <p:nvSpPr>
          <p:cNvPr id="4" name="Tijdelijke aanduiding voor dianummer 3"/>
          <p:cNvSpPr>
            <a:spLocks noGrp="1"/>
          </p:cNvSpPr>
          <p:nvPr>
            <p:ph type="sldNum" sz="quarter" idx="12"/>
          </p:nvPr>
        </p:nvSpPr>
        <p:spPr/>
        <p:txBody>
          <a:bodyPr/>
          <a:lstStyle/>
          <a:p>
            <a:fld id="{53EBC053-D0AE-446E-9B0E-7E5002DDAFF2}" type="slidenum">
              <a:rPr lang="nl-NL" smtClean="0"/>
              <a:pPr/>
              <a:t>7</a:t>
            </a:fld>
            <a:endParaRPr lang="nl-NL"/>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data\Digitale fotos\poppenhuis fotos\IMG_2783.JPG"/>
          <p:cNvPicPr>
            <a:picLocks noChangeAspect="1" noChangeArrowheads="1"/>
          </p:cNvPicPr>
          <p:nvPr/>
        </p:nvPicPr>
        <p:blipFill>
          <a:blip r:embed="rId2" cstate="print"/>
          <a:srcRect l="6900" t="15950" r="3818" b="4095"/>
          <a:stretch>
            <a:fillRect/>
          </a:stretch>
        </p:blipFill>
        <p:spPr bwMode="auto">
          <a:xfrm>
            <a:off x="885825" y="1247775"/>
            <a:ext cx="7572375" cy="5086350"/>
          </a:xfrm>
          <a:prstGeom prst="rect">
            <a:avLst/>
          </a:prstGeom>
          <a:noFill/>
        </p:spPr>
      </p:pic>
      <p:sp>
        <p:nvSpPr>
          <p:cNvPr id="3" name="Tekstvak 2"/>
          <p:cNvSpPr txBox="1"/>
          <p:nvPr/>
        </p:nvSpPr>
        <p:spPr>
          <a:xfrm>
            <a:off x="447675" y="437339"/>
            <a:ext cx="8551380" cy="646331"/>
          </a:xfrm>
          <a:prstGeom prst="rect">
            <a:avLst/>
          </a:prstGeom>
          <a:noFill/>
        </p:spPr>
        <p:txBody>
          <a:bodyPr wrap="none" rtlCol="0">
            <a:spAutoFit/>
          </a:bodyPr>
          <a:lstStyle/>
          <a:p>
            <a:r>
              <a:rPr lang="nl-NL" dirty="0" smtClean="0"/>
              <a:t>Fantasie badkamer in rood wit blauw met roze wc papier uit een openbaar toilet in Parijs.</a:t>
            </a:r>
          </a:p>
          <a:p>
            <a:r>
              <a:rPr lang="nl-NL" dirty="0" smtClean="0"/>
              <a:t>Meeste dingen kant en klaar gekocht.</a:t>
            </a:r>
            <a:endParaRPr lang="nl-NL" dirty="0"/>
          </a:p>
        </p:txBody>
      </p:sp>
      <p:sp>
        <p:nvSpPr>
          <p:cNvPr id="4" name="Tijdelijke aanduiding voor dianummer 3"/>
          <p:cNvSpPr>
            <a:spLocks noGrp="1"/>
          </p:cNvSpPr>
          <p:nvPr>
            <p:ph type="sldNum" sz="quarter" idx="12"/>
          </p:nvPr>
        </p:nvSpPr>
        <p:spPr/>
        <p:txBody>
          <a:bodyPr/>
          <a:lstStyle/>
          <a:p>
            <a:fld id="{53EBC053-D0AE-446E-9B0E-7E5002DDAFF2}" type="slidenum">
              <a:rPr lang="nl-NL" smtClean="0"/>
              <a:pPr/>
              <a:t>8</a:t>
            </a:fld>
            <a:endParaRPr lang="nl-NL"/>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data\Digitale fotos\poppenhuis fotos\IMG_2729.JPG"/>
          <p:cNvPicPr>
            <a:picLocks noChangeAspect="1" noChangeArrowheads="1"/>
          </p:cNvPicPr>
          <p:nvPr/>
        </p:nvPicPr>
        <p:blipFill>
          <a:blip r:embed="rId2" cstate="print"/>
          <a:srcRect t="16092" b="9898"/>
          <a:stretch>
            <a:fillRect/>
          </a:stretch>
        </p:blipFill>
        <p:spPr bwMode="auto">
          <a:xfrm>
            <a:off x="152827" y="1258900"/>
            <a:ext cx="8991173" cy="4991100"/>
          </a:xfrm>
          <a:prstGeom prst="rect">
            <a:avLst/>
          </a:prstGeom>
          <a:noFill/>
        </p:spPr>
      </p:pic>
      <p:sp>
        <p:nvSpPr>
          <p:cNvPr id="3" name="Tekstvak 2"/>
          <p:cNvSpPr txBox="1"/>
          <p:nvPr/>
        </p:nvSpPr>
        <p:spPr>
          <a:xfrm>
            <a:off x="2053514" y="321183"/>
            <a:ext cx="5730800" cy="646331"/>
          </a:xfrm>
          <a:prstGeom prst="rect">
            <a:avLst/>
          </a:prstGeom>
          <a:noFill/>
        </p:spPr>
        <p:txBody>
          <a:bodyPr wrap="none" rtlCol="0">
            <a:spAutoFit/>
          </a:bodyPr>
          <a:lstStyle/>
          <a:p>
            <a:r>
              <a:rPr lang="nl-NL" dirty="0" smtClean="0"/>
              <a:t>Fantasie achtergevel. Meeste zelf gemaakt.</a:t>
            </a:r>
          </a:p>
          <a:p>
            <a:r>
              <a:rPr lang="nl-NL" dirty="0" smtClean="0"/>
              <a:t>Behalve </a:t>
            </a:r>
            <a:r>
              <a:rPr lang="nl-NL" dirty="0" err="1" smtClean="0"/>
              <a:t>bijv</a:t>
            </a:r>
            <a:r>
              <a:rPr lang="nl-NL" dirty="0" smtClean="0"/>
              <a:t> laarzen, groene container, spul in vensterbank.</a:t>
            </a:r>
            <a:endParaRPr lang="nl-NL" dirty="0"/>
          </a:p>
        </p:txBody>
      </p:sp>
      <p:sp>
        <p:nvSpPr>
          <p:cNvPr id="4" name="Tijdelijke aanduiding voor dianummer 3"/>
          <p:cNvSpPr>
            <a:spLocks noGrp="1"/>
          </p:cNvSpPr>
          <p:nvPr>
            <p:ph type="sldNum" sz="quarter" idx="12"/>
          </p:nvPr>
        </p:nvSpPr>
        <p:spPr/>
        <p:txBody>
          <a:bodyPr/>
          <a:lstStyle/>
          <a:p>
            <a:fld id="{53EBC053-D0AE-446E-9B0E-7E5002DDAFF2}" type="slidenum">
              <a:rPr lang="nl-NL" smtClean="0"/>
              <a:pPr/>
              <a:t>9</a:t>
            </a:fld>
            <a:endParaRPr lang="nl-NL"/>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362</Words>
  <Application>Microsoft Office PowerPoint</Application>
  <PresentationFormat>Diavoorstelling (4:3)</PresentationFormat>
  <Paragraphs>53</Paragraphs>
  <Slides>14</Slides>
  <Notes>1</Notes>
  <HiddenSlides>0</HiddenSlides>
  <MMClips>0</MMClips>
  <ScaleCrop>false</ScaleCrop>
  <HeadingPairs>
    <vt:vector size="4" baseType="variant">
      <vt:variant>
        <vt:lpstr>Thema</vt:lpstr>
      </vt:variant>
      <vt:variant>
        <vt:i4>1</vt:i4>
      </vt:variant>
      <vt:variant>
        <vt:lpstr>Diatitels</vt:lpstr>
      </vt:variant>
      <vt:variant>
        <vt:i4>14</vt:i4>
      </vt:variant>
    </vt:vector>
  </HeadingPairs>
  <TitlesOfParts>
    <vt:vector size="15" baseType="lpstr">
      <vt:lpstr>Office-thema</vt:lpstr>
      <vt:lpstr>Miniaturen van Inge  </vt:lpstr>
      <vt:lpstr>Dia 2</vt:lpstr>
      <vt:lpstr>Dia 3</vt:lpstr>
      <vt:lpstr>Dia 4</vt:lpstr>
      <vt:lpstr>Dia 5</vt:lpstr>
      <vt:lpstr>Dia 6</vt:lpstr>
      <vt:lpstr>Dia 7</vt:lpstr>
      <vt:lpstr>Dia 8</vt:lpstr>
      <vt:lpstr>Dia 9</vt:lpstr>
      <vt:lpstr>Dia 10</vt:lpstr>
      <vt:lpstr>Dia 11</vt:lpstr>
      <vt:lpstr>Dia 12</vt:lpstr>
      <vt:lpstr>Dia 13</vt:lpstr>
      <vt:lpstr>Dia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Inge Mulder</dc:creator>
  <cp:lastModifiedBy>Inge Mulder</cp:lastModifiedBy>
  <cp:revision>46</cp:revision>
  <dcterms:created xsi:type="dcterms:W3CDTF">2019-03-22T14:50:46Z</dcterms:created>
  <dcterms:modified xsi:type="dcterms:W3CDTF">2023-06-14T15:13:47Z</dcterms:modified>
</cp:coreProperties>
</file>